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0" y="9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C76EB41-BC82-4E48-A8AB-FF09EE5AFBD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EEF5F28-7472-4D19-8830-98DBC1C266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6629400" cy="2286000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Do Now- Text Trivia Contest on </a:t>
            </a:r>
            <a:r>
              <a:rPr lang="en-US" sz="2400" b="1" i="1" dirty="0" smtClean="0">
                <a:solidFill>
                  <a:srgbClr val="FF0000"/>
                </a:solidFill>
              </a:rPr>
              <a:t>1984 </a:t>
            </a:r>
            <a:r>
              <a:rPr lang="en-US" sz="2400" b="1" dirty="0" smtClean="0">
                <a:solidFill>
                  <a:srgbClr val="FF0000"/>
                </a:solidFill>
              </a:rPr>
              <a:t>(10%)</a:t>
            </a:r>
          </a:p>
          <a:p>
            <a:pPr marL="342900" indent="-342900" algn="l">
              <a:buAutoNum type="arabicPeriod"/>
            </a:pPr>
            <a:endParaRPr lang="en-US" sz="2400" b="1" dirty="0">
              <a:solidFill>
                <a:srgbClr val="FF0000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Connecting to the text- Write a dialectical journal entry about something in Chapter 3. (10%)</a:t>
            </a:r>
          </a:p>
          <a:p>
            <a:pPr marL="342900" indent="-342900" algn="l">
              <a:buAutoNum type="arabicPeriod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Why does history matter? So far, what does Big Brother do to control its citizens’ recollection of the past? (34, 35, 36)</a:t>
            </a:r>
          </a:p>
          <a:p>
            <a:pPr algn="l"/>
            <a:endParaRPr lang="en-US" sz="2400" b="1" dirty="0" smtClean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582912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1984</a:t>
            </a:r>
            <a:r>
              <a:rPr lang="en-US" dirty="0" smtClean="0">
                <a:solidFill>
                  <a:srgbClr val="FF0000"/>
                </a:solidFill>
              </a:rPr>
              <a:t>- Chapter 3 Focus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</TotalTime>
  <Words>62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1984- Chapter 3 Focus</vt:lpstr>
    </vt:vector>
  </TitlesOfParts>
  <Company>Providence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</dc:title>
  <dc:creator>Providence Public Schools</dc:creator>
  <cp:lastModifiedBy>Providence Public Schools</cp:lastModifiedBy>
  <cp:revision>5</cp:revision>
  <dcterms:created xsi:type="dcterms:W3CDTF">2015-03-23T20:29:34Z</dcterms:created>
  <dcterms:modified xsi:type="dcterms:W3CDTF">2015-03-23T20:58:37Z</dcterms:modified>
</cp:coreProperties>
</file>