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6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50" y="9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8369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feature=player_embedded&amp;v=Hjq4Yjr90B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904876"/>
            <a:ext cx="7772400" cy="14763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i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Part </a:t>
            </a:r>
            <a:r>
              <a:rPr lang="en" dirty="0" smtClean="0"/>
              <a:t>1</a:t>
            </a:r>
            <a:r>
              <a:rPr lang="en-US" dirty="0" smtClean="0"/>
              <a:t>:</a:t>
            </a:r>
            <a:r>
              <a:rPr lang="en" dirty="0" smtClean="0"/>
              <a:t> </a:t>
            </a:r>
            <a:r>
              <a:rPr lang="en" dirty="0"/>
              <a:t>Chapter 2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(</a:t>
            </a:r>
            <a:r>
              <a:rPr lang="en" dirty="0" smtClean="0"/>
              <a:t>pg</a:t>
            </a:r>
            <a:r>
              <a:rPr lang="en-US" dirty="0" smtClean="0"/>
              <a:t>s</a:t>
            </a:r>
            <a:r>
              <a:rPr lang="en" dirty="0" smtClean="0"/>
              <a:t>. 20-29</a:t>
            </a:r>
            <a:r>
              <a:rPr lang="en-US" dirty="0" smtClean="0"/>
              <a:t>)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Review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We are introduced to the Parsons - Winston's neighbors in Victory </a:t>
            </a:r>
            <a:r>
              <a:rPr lang="en-US" dirty="0" smtClean="0"/>
              <a:t>Mansions</a:t>
            </a:r>
            <a:r>
              <a:rPr lang="en" dirty="0" smtClean="0"/>
              <a:t>. </a:t>
            </a:r>
            <a:r>
              <a:rPr lang="en-US" dirty="0" smtClean="0"/>
              <a:t>Note how </a:t>
            </a:r>
            <a:r>
              <a:rPr lang="en" dirty="0" smtClean="0"/>
              <a:t>the </a:t>
            </a:r>
            <a:r>
              <a:rPr lang="en" dirty="0"/>
              <a:t>children act toward their mother and toward </a:t>
            </a:r>
            <a:r>
              <a:rPr lang="en" dirty="0" smtClean="0"/>
              <a:t>Winston</a:t>
            </a:r>
            <a:r>
              <a:rPr lang="en-US" dirty="0"/>
              <a:t> </a:t>
            </a:r>
            <a:r>
              <a:rPr lang="en-US" dirty="0" smtClean="0"/>
              <a:t>(20-24).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Winston will recount a dream regarding </a:t>
            </a:r>
            <a:r>
              <a:rPr lang="en" dirty="0" smtClean="0"/>
              <a:t>O'Brien</a:t>
            </a:r>
            <a:r>
              <a:rPr lang="en-US" dirty="0" smtClean="0"/>
              <a:t> (27)</a:t>
            </a:r>
            <a:r>
              <a:rPr lang="en" dirty="0" smtClean="0"/>
              <a:t>, </a:t>
            </a:r>
            <a:r>
              <a:rPr lang="en" dirty="0"/>
              <a:t>and he continues to write in his </a:t>
            </a:r>
            <a:r>
              <a:rPr lang="en" dirty="0" smtClean="0"/>
              <a:t>diary</a:t>
            </a:r>
            <a:r>
              <a:rPr lang="en-US" dirty="0"/>
              <a:t> </a:t>
            </a:r>
            <a:r>
              <a:rPr lang="en-US" dirty="0" smtClean="0"/>
              <a:t>(28).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Places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The Parsons' flat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Winston's flat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Faces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Mrs. Parsons </a:t>
            </a:r>
            <a:r>
              <a:rPr lang="en" dirty="0"/>
              <a:t>- wife of Tom (we'll meet him later); mother of two; breaks off her thoughts mid-sentence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The Parsons' children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son = 9, daughter = 7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both dressed in the uniform of the Spies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disappointed that they couldn't see the hangings</a:t>
            </a:r>
          </a:p>
          <a:p>
            <a:pPr marL="914400" lvl="1" indent="-3810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ironically call Winston "traitor" and "thought-criminal"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Noteworthy Information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Party-sponsored organizations (i.e. Youth League and Spies)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Family </a:t>
            </a:r>
            <a:r>
              <a:rPr lang="en-US" dirty="0" smtClean="0"/>
              <a:t>dynamics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"Link" between O'Brien and </a:t>
            </a:r>
            <a:r>
              <a:rPr lang="en" dirty="0" smtClean="0"/>
              <a:t>Winston</a:t>
            </a:r>
            <a:r>
              <a:rPr lang="en-US" dirty="0" smtClean="0"/>
              <a:t> (25)</a:t>
            </a: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INGSOC: English Socialism (26)</a:t>
            </a:r>
          </a:p>
          <a:p>
            <a:pPr marL="857250" lvl="1" indent="-419100"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Newspeak</a:t>
            </a:r>
          </a:p>
          <a:p>
            <a:pPr marL="857250" lvl="1" indent="-419100"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Doublethink</a:t>
            </a:r>
          </a:p>
          <a:p>
            <a:pPr marL="857250" lvl="1" indent="-419100"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Mutability(changeability) of the past</a:t>
            </a:r>
          </a:p>
          <a:p>
            <a:pPr marL="857250" lvl="1" indent="-419100">
              <a:buClr>
                <a:schemeClr val="lt1"/>
              </a:buClr>
              <a:buSzPct val="100000"/>
              <a:buFont typeface="Arial"/>
              <a:buChar char="●"/>
            </a:pPr>
            <a:endParaRPr lang="en-US" dirty="0"/>
          </a:p>
          <a:p>
            <a:pPr marL="857250" lvl="1" indent="-419100"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Desired connection to the future (28)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Focus Passage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/>
              <a:t>PAGE 23-25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>
                <a:solidFill>
                  <a:srgbClr val="FFFF00"/>
                </a:solidFill>
              </a:rPr>
              <a:t>Begin</a:t>
            </a:r>
            <a:r>
              <a:rPr lang="en" dirty="0" smtClean="0"/>
              <a:t>: </a:t>
            </a:r>
            <a:r>
              <a:rPr lang="en" dirty="0"/>
              <a:t>"'You're a traitor!' yelled the boy..."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End</a:t>
            </a:r>
            <a:r>
              <a:rPr lang="en" dirty="0"/>
              <a:t>: </a:t>
            </a:r>
            <a:r>
              <a:rPr lang="en" dirty="0" smtClean="0"/>
              <a:t>"...</a:t>
            </a:r>
            <a:r>
              <a:rPr lang="en" dirty="0"/>
              <a:t>denounced his parents to the Thought Police"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Topics</a:t>
            </a:r>
            <a:r>
              <a:rPr lang="en" dirty="0"/>
              <a:t>: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 smtClean="0"/>
              <a:t>Family </a:t>
            </a:r>
            <a:r>
              <a:rPr lang="en-US" dirty="0" smtClean="0"/>
              <a:t>dynamics</a:t>
            </a:r>
            <a:endParaRPr lang="en" dirty="0"/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US" dirty="0" smtClean="0"/>
              <a:t>L</a:t>
            </a:r>
            <a:r>
              <a:rPr lang="en" dirty="0" smtClean="0"/>
              <a:t>oyalt</a:t>
            </a:r>
            <a:r>
              <a:rPr lang="en-US" dirty="0" err="1" smtClean="0"/>
              <a:t>ies</a:t>
            </a:r>
            <a:endParaRPr lang="en-US" dirty="0" smtClean="0"/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US" dirty="0" smtClean="0"/>
              <a:t>Using children for propaganda purposes</a:t>
            </a:r>
            <a:endParaRPr lang="en" dirty="0"/>
          </a:p>
          <a:p>
            <a:pPr marL="533400" lvl="1" indent="0">
              <a:spcBef>
                <a:spcPts val="0"/>
              </a:spcBef>
              <a:buClr>
                <a:schemeClr val="lt1"/>
              </a:buClr>
              <a:buSzPct val="80000"/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Quotes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"Parsons was ... one of those completely unquestioning, devoted drudge on whom, more even than the Thought Police, the stability of the Party </a:t>
            </a:r>
            <a:r>
              <a:rPr lang="en" dirty="0" smtClean="0"/>
              <a:t>depended" </a:t>
            </a:r>
            <a:r>
              <a:rPr lang="en" dirty="0"/>
              <a:t>(22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"Nearly all children nowadays were </a:t>
            </a:r>
            <a:r>
              <a:rPr lang="en" dirty="0" smtClean="0"/>
              <a:t>horrible" </a:t>
            </a:r>
            <a:r>
              <a:rPr lang="en" dirty="0"/>
              <a:t>(24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"'We shall meet in the place where there is no darkness.'" (25)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Quotes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"Nothing was your own except the few cubic centimeters inside your </a:t>
            </a:r>
            <a:r>
              <a:rPr lang="en" dirty="0" smtClean="0"/>
              <a:t>skull" </a:t>
            </a:r>
            <a:r>
              <a:rPr lang="en" dirty="0"/>
              <a:t>(27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"He wondered again for whom he was writing the </a:t>
            </a:r>
            <a:r>
              <a:rPr lang="en" dirty="0" smtClean="0"/>
              <a:t>diary" </a:t>
            </a:r>
            <a:r>
              <a:rPr lang="en" dirty="0"/>
              <a:t>(27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"It was not by making yourself heard but by staying sane that you carried on the human </a:t>
            </a:r>
            <a:r>
              <a:rPr lang="en" dirty="0" smtClean="0"/>
              <a:t>heritage" </a:t>
            </a:r>
            <a:r>
              <a:rPr lang="en" dirty="0"/>
              <a:t>(27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Quotes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"Now that he had recognized himself as a dead man it became important to stay alive as long as </a:t>
            </a:r>
            <a:r>
              <a:rPr lang="en" dirty="0" smtClean="0"/>
              <a:t>possible" </a:t>
            </a:r>
            <a:r>
              <a:rPr lang="en" dirty="0"/>
              <a:t>(28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 smtClean="0"/>
              <a:t> </a:t>
            </a:r>
            <a:endParaRPr lang="en-US" dirty="0" smtClean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-US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-US" dirty="0" smtClean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Connections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>
                <a:hlinkClick r:id="rId3"/>
              </a:rPr>
              <a:t>Parents Spying </a:t>
            </a:r>
            <a:r>
              <a:rPr lang="en-US" smtClean="0">
                <a:hlinkClick r:id="rId3"/>
              </a:rPr>
              <a:t>on Kids</a:t>
            </a:r>
            <a:endParaRPr lang="en-US" smtClean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298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Theme</vt:lpstr>
      <vt:lpstr>Black</vt:lpstr>
      <vt:lpstr>1984</vt:lpstr>
      <vt:lpstr>Chapter Review</vt:lpstr>
      <vt:lpstr>Places</vt:lpstr>
      <vt:lpstr>Faces</vt:lpstr>
      <vt:lpstr>Noteworthy Information</vt:lpstr>
      <vt:lpstr>Focus Passage</vt:lpstr>
      <vt:lpstr>Quotes</vt:lpstr>
      <vt:lpstr>Quotes</vt:lpstr>
      <vt:lpstr>Quotes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</dc:title>
  <dc:creator>Goff, Andrea</dc:creator>
  <cp:lastModifiedBy>Providence Public Schools</cp:lastModifiedBy>
  <cp:revision>6</cp:revision>
  <dcterms:modified xsi:type="dcterms:W3CDTF">2015-03-23T21:07:03Z</dcterms:modified>
</cp:coreProperties>
</file>