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  <p:sldMasterId id="2147483878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350" y="9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2066105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March 23,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March 23,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March 23,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March 23,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March 23,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March 23,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March 23,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March 23,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1pPr>
            <a:lvl2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4pPr>
            <a:lvl5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7pPr>
            <a:lvl8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AF03-7270-45C2-A683-C5E353EF01A5}" type="datetime4">
              <a:rPr lang="en-US" smtClean="0"/>
              <a:pPr/>
              <a:t>March 23,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March 23,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March 23,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  <p:sldLayoutId id="2147483890" r:id="rId12"/>
    <p:sldLayoutId id="2147483891" r:id="rId13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clu.org/sites/default/files/pizza/images/screen.swf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ctrTitle"/>
          </p:nvPr>
        </p:nvSpPr>
        <p:spPr>
          <a:xfrm>
            <a:off x="685800" y="1625601"/>
            <a:ext cx="7772400" cy="139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5400" i="1" dirty="0"/>
              <a:t>1984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307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400" b="1" dirty="0"/>
              <a:t>Part </a:t>
            </a:r>
            <a:r>
              <a:rPr lang="en" sz="4400" b="1" dirty="0" smtClean="0"/>
              <a:t>1</a:t>
            </a:r>
            <a:r>
              <a:rPr lang="en-US" sz="4400" b="1" dirty="0" smtClean="0"/>
              <a:t>:</a:t>
            </a:r>
            <a:r>
              <a:rPr lang="en" sz="4400" b="1" dirty="0" smtClean="0"/>
              <a:t> </a:t>
            </a:r>
            <a:r>
              <a:rPr lang="en" sz="4400" b="1" dirty="0"/>
              <a:t>Chapter 1</a:t>
            </a:r>
          </a:p>
          <a:p>
            <a:pPr lvl="0" rtl="0">
              <a:spcBef>
                <a:spcPts val="0"/>
              </a:spcBef>
              <a:buNone/>
            </a:pPr>
            <a:endParaRPr sz="4400" b="1" dirty="0"/>
          </a:p>
          <a:p>
            <a:pPr>
              <a:spcBef>
                <a:spcPts val="0"/>
              </a:spcBef>
              <a:buNone/>
            </a:pPr>
            <a:r>
              <a:rPr lang="en-US" sz="4400" dirty="0" smtClean="0"/>
              <a:t>(</a:t>
            </a:r>
            <a:r>
              <a:rPr lang="en" sz="4400" dirty="0" smtClean="0"/>
              <a:t>pg</a:t>
            </a:r>
            <a:r>
              <a:rPr lang="en-US" sz="4400" dirty="0" smtClean="0"/>
              <a:t>s</a:t>
            </a:r>
            <a:r>
              <a:rPr lang="en" sz="4400" dirty="0" smtClean="0"/>
              <a:t>. 1-20</a:t>
            </a:r>
            <a:r>
              <a:rPr lang="en-US" sz="4400" dirty="0" smtClean="0"/>
              <a:t>)</a:t>
            </a:r>
            <a:endParaRPr lang="en" sz="4400" dirty="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>
                <a:solidFill>
                  <a:srgbClr val="FF0000"/>
                </a:solidFill>
              </a:rPr>
              <a:t>Chapter Preview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It is approximately </a:t>
            </a:r>
            <a:r>
              <a:rPr lang="en" dirty="0" smtClean="0"/>
              <a:t>April</a:t>
            </a:r>
            <a:r>
              <a:rPr lang="en" dirty="0"/>
              <a:t>, 1984. </a:t>
            </a:r>
            <a:r>
              <a:rPr lang="en-US" dirty="0" smtClean="0"/>
              <a:t>London. The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world has been radically changed by a nuclear war that occurred twenty years ago. No accurate record of time is kept. </a:t>
            </a:r>
            <a:r>
              <a:rPr lang="en" dirty="0" smtClean="0"/>
              <a:t>Society </a:t>
            </a:r>
            <a:r>
              <a:rPr lang="en" dirty="0"/>
              <a:t>is under the control of the Party and Big Brother (who is always watching you). Our protagonist, Winston Smith, begins to keep a diary to capture his thoughts.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>
                <a:solidFill>
                  <a:srgbClr val="FF0000"/>
                </a:solidFill>
              </a:rPr>
              <a:t>Places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dirty="0" smtClean="0"/>
              <a:t>Flats</a:t>
            </a:r>
            <a:r>
              <a:rPr lang="en-US" dirty="0" smtClean="0"/>
              <a:t>- Victory Mansions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endParaRPr lang="en" dirty="0"/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-US" dirty="0" smtClean="0"/>
              <a:t>Government Organizations: Ministry</a:t>
            </a:r>
            <a:r>
              <a:rPr lang="en" dirty="0" smtClean="0"/>
              <a:t> </a:t>
            </a:r>
            <a:r>
              <a:rPr lang="en" dirty="0"/>
              <a:t>of Love, </a:t>
            </a:r>
            <a:r>
              <a:rPr lang="en-US" dirty="0" smtClean="0"/>
              <a:t>Ministry of </a:t>
            </a:r>
            <a:r>
              <a:rPr lang="en" dirty="0" smtClean="0"/>
              <a:t>Truth</a:t>
            </a:r>
            <a:r>
              <a:rPr lang="en" dirty="0"/>
              <a:t>, </a:t>
            </a:r>
            <a:r>
              <a:rPr lang="en-US" dirty="0" smtClean="0"/>
              <a:t>Ministry of </a:t>
            </a:r>
            <a:r>
              <a:rPr lang="en" dirty="0" smtClean="0"/>
              <a:t>Peace</a:t>
            </a:r>
            <a:r>
              <a:rPr lang="en" dirty="0"/>
              <a:t>, </a:t>
            </a:r>
            <a:r>
              <a:rPr lang="en-US" dirty="0" smtClean="0"/>
              <a:t>Ministry of </a:t>
            </a:r>
            <a:r>
              <a:rPr lang="en" dirty="0" smtClean="0"/>
              <a:t>Plenty</a:t>
            </a:r>
            <a:endParaRPr lang="en-US" dirty="0" smtClean="0"/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endParaRPr lang="en" dirty="0"/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-US" dirty="0" smtClean="0"/>
              <a:t>Super States: Oceania, </a:t>
            </a:r>
            <a:r>
              <a:rPr lang="en" dirty="0" smtClean="0"/>
              <a:t>Eastasia</a:t>
            </a:r>
            <a:r>
              <a:rPr lang="en" dirty="0"/>
              <a:t>, </a:t>
            </a:r>
            <a:r>
              <a:rPr lang="en" dirty="0" smtClean="0"/>
              <a:t>Eurasia</a:t>
            </a: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>
                <a:solidFill>
                  <a:srgbClr val="FF0000"/>
                </a:solidFill>
              </a:rPr>
              <a:t>Faces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b="1" dirty="0">
                <a:solidFill>
                  <a:srgbClr val="FFFF00"/>
                </a:solidFill>
              </a:rPr>
              <a:t>Winston Smith</a:t>
            </a:r>
            <a:r>
              <a:rPr lang="en" dirty="0"/>
              <a:t>: </a:t>
            </a:r>
            <a:r>
              <a:rPr lang="en" dirty="0" smtClean="0"/>
              <a:t>Outer </a:t>
            </a:r>
            <a:r>
              <a:rPr lang="en" dirty="0"/>
              <a:t>Party member, protagonist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b="1" dirty="0">
                <a:solidFill>
                  <a:srgbClr val="FFFF00"/>
                </a:solidFill>
              </a:rPr>
              <a:t>The dark-haired girl</a:t>
            </a:r>
            <a:r>
              <a:rPr lang="en" dirty="0">
                <a:solidFill>
                  <a:srgbClr val="FFD966"/>
                </a:solidFill>
              </a:rPr>
              <a:t>:</a:t>
            </a:r>
            <a:r>
              <a:rPr lang="en" dirty="0"/>
              <a:t> works in Minitrue in the Fiction </a:t>
            </a:r>
            <a:r>
              <a:rPr lang="en" dirty="0" smtClean="0"/>
              <a:t>Dept.</a:t>
            </a:r>
            <a:r>
              <a:rPr lang="en-US" dirty="0" smtClean="0"/>
              <a:t> Outer </a:t>
            </a:r>
            <a:r>
              <a:rPr lang="en" dirty="0" smtClean="0"/>
              <a:t>Party </a:t>
            </a:r>
            <a:r>
              <a:rPr lang="en" dirty="0"/>
              <a:t>member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b="1" dirty="0">
                <a:solidFill>
                  <a:srgbClr val="FFFF00"/>
                </a:solidFill>
              </a:rPr>
              <a:t>O'Brien</a:t>
            </a:r>
            <a:r>
              <a:rPr lang="en" dirty="0">
                <a:solidFill>
                  <a:srgbClr val="FFFF00"/>
                </a:solidFill>
              </a:rPr>
              <a:t>: </a:t>
            </a:r>
            <a:r>
              <a:rPr lang="en" dirty="0"/>
              <a:t>Inner Party </a:t>
            </a:r>
            <a:r>
              <a:rPr lang="en" dirty="0" smtClean="0"/>
              <a:t>member</a:t>
            </a:r>
            <a:r>
              <a:rPr lang="en-US" dirty="0" smtClean="0"/>
              <a:t>.</a:t>
            </a:r>
            <a:r>
              <a:rPr lang="en" dirty="0" smtClean="0"/>
              <a:t> </a:t>
            </a:r>
            <a:r>
              <a:rPr lang="en-US" dirty="0"/>
              <a:t>S</a:t>
            </a:r>
            <a:r>
              <a:rPr lang="en" dirty="0" smtClean="0"/>
              <a:t>hares </a:t>
            </a:r>
            <a:r>
              <a:rPr lang="en" dirty="0"/>
              <a:t>a glance with Winston</a:t>
            </a:r>
          </a:p>
          <a:p>
            <a:pPr marL="457200" lvl="0" indent="-4191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b="1" dirty="0">
                <a:solidFill>
                  <a:srgbClr val="FFFF00"/>
                </a:solidFill>
              </a:rPr>
              <a:t>Goldstein</a:t>
            </a:r>
            <a:r>
              <a:rPr lang="en" dirty="0">
                <a:solidFill>
                  <a:srgbClr val="FFFF00"/>
                </a:solidFill>
              </a:rPr>
              <a:t>: </a:t>
            </a:r>
            <a:r>
              <a:rPr lang="en" dirty="0"/>
              <a:t>traitor and enemy of the Party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>
                <a:solidFill>
                  <a:srgbClr val="FF0000"/>
                </a:solidFill>
              </a:rPr>
              <a:t>Information to Know</a:t>
            </a:r>
            <a:endParaRPr lang="en" dirty="0">
              <a:solidFill>
                <a:srgbClr val="FF0000"/>
              </a:solidFill>
            </a:endParaRP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dirty="0" smtClean="0"/>
              <a:t>Telescreen</a:t>
            </a:r>
            <a:r>
              <a:rPr lang="en-US" dirty="0" smtClean="0"/>
              <a:t> (2)</a:t>
            </a:r>
            <a:endParaRPr lang="en" dirty="0"/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dirty="0" smtClean="0"/>
              <a:t>Newspeak</a:t>
            </a:r>
            <a:r>
              <a:rPr lang="en-US" dirty="0" smtClean="0"/>
              <a:t> </a:t>
            </a:r>
            <a:endParaRPr lang="en" dirty="0"/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dirty="0"/>
              <a:t>Thought </a:t>
            </a:r>
            <a:r>
              <a:rPr lang="en" dirty="0" smtClean="0"/>
              <a:t>Police</a:t>
            </a:r>
            <a:r>
              <a:rPr lang="en-US" dirty="0" smtClean="0"/>
              <a:t>(3)</a:t>
            </a:r>
            <a:endParaRPr lang="en" dirty="0"/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dirty="0"/>
              <a:t>Big </a:t>
            </a:r>
            <a:r>
              <a:rPr lang="en" dirty="0" smtClean="0"/>
              <a:t>Brother</a:t>
            </a:r>
            <a:r>
              <a:rPr lang="en-US" dirty="0" smtClean="0"/>
              <a:t> (2, 27)</a:t>
            </a:r>
            <a:endParaRPr lang="en" dirty="0"/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dirty="0"/>
              <a:t>Hate </a:t>
            </a:r>
            <a:r>
              <a:rPr lang="en" dirty="0" smtClean="0"/>
              <a:t>Week</a:t>
            </a:r>
            <a:r>
              <a:rPr lang="en-US" dirty="0" smtClean="0"/>
              <a:t>-</a:t>
            </a:r>
            <a:r>
              <a:rPr lang="en" dirty="0" smtClean="0"/>
              <a:t> </a:t>
            </a:r>
            <a:r>
              <a:rPr lang="en" dirty="0"/>
              <a:t>the </a:t>
            </a:r>
            <a:r>
              <a:rPr lang="en-US" dirty="0" smtClean="0"/>
              <a:t>Two </a:t>
            </a:r>
            <a:r>
              <a:rPr lang="en" dirty="0" smtClean="0"/>
              <a:t>Minutes </a:t>
            </a:r>
            <a:r>
              <a:rPr lang="en" dirty="0"/>
              <a:t>Hate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dirty="0" smtClean="0"/>
              <a:t>3 </a:t>
            </a:r>
            <a:r>
              <a:rPr lang="en-US" dirty="0" smtClean="0"/>
              <a:t>Party </a:t>
            </a:r>
            <a:r>
              <a:rPr lang="en" dirty="0" smtClean="0"/>
              <a:t>slogans </a:t>
            </a:r>
            <a:r>
              <a:rPr lang="en-US" dirty="0" smtClean="0"/>
              <a:t>(4)</a:t>
            </a:r>
            <a:endParaRPr lang="en" dirty="0"/>
          </a:p>
          <a:p>
            <a:pPr marL="38100" lvl="0" indent="0">
              <a:spcBef>
                <a:spcPts val="0"/>
              </a:spcBef>
              <a:buClr>
                <a:schemeClr val="lt1"/>
              </a:buClr>
              <a:buSzPct val="100000"/>
              <a:buNone/>
            </a:pPr>
            <a:endParaRPr lang="en" dirty="0"/>
          </a:p>
        </p:txBody>
      </p:sp>
      <p:sp>
        <p:nvSpPr>
          <p:cNvPr id="114" name="Shape 114"/>
          <p:cNvSpPr txBox="1">
            <a:spLocks noGrp="1"/>
          </p:cNvSpPr>
          <p:nvPr>
            <p:ph type="body" idx="2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dirty="0"/>
              <a:t>Junior Anti-Sex </a:t>
            </a:r>
            <a:r>
              <a:rPr lang="en-US" dirty="0" smtClean="0"/>
              <a:t>L</a:t>
            </a:r>
            <a:r>
              <a:rPr lang="en" dirty="0" smtClean="0"/>
              <a:t>eague</a:t>
            </a:r>
            <a:r>
              <a:rPr lang="en-US" dirty="0" smtClean="0"/>
              <a:t> (10)</a:t>
            </a:r>
            <a:endParaRPr lang="en" dirty="0"/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dirty="0"/>
              <a:t>Goldstein, the Brotherhood, and the </a:t>
            </a:r>
            <a:r>
              <a:rPr lang="en" dirty="0" smtClean="0"/>
              <a:t>book</a:t>
            </a:r>
            <a:r>
              <a:rPr lang="en-US" dirty="0" smtClean="0"/>
              <a:t> (11-13)</a:t>
            </a:r>
            <a:endParaRPr lang="en" dirty="0"/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dirty="0"/>
              <a:t>Mass conformity</a:t>
            </a:r>
          </a:p>
          <a:p>
            <a:pPr marL="457200" lvl="0" indent="-4191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dirty="0" smtClean="0"/>
              <a:t>Thoughtcrime</a:t>
            </a:r>
            <a:r>
              <a:rPr lang="en-US" dirty="0" smtClean="0"/>
              <a:t> (19)</a:t>
            </a:r>
            <a:endParaRPr lang="e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>
                <a:solidFill>
                  <a:srgbClr val="FF0000"/>
                </a:solidFill>
              </a:rPr>
              <a:t>Focus Passages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 dirty="0"/>
              <a:t>PAGE 6-7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dirty="0">
                <a:solidFill>
                  <a:srgbClr val="FFFF00"/>
                </a:solidFill>
              </a:rPr>
              <a:t>Begin</a:t>
            </a:r>
            <a:r>
              <a:rPr lang="en" dirty="0"/>
              <a:t>: "But it had also been suggested..."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dirty="0">
                <a:solidFill>
                  <a:srgbClr val="FFFF00"/>
                </a:solidFill>
              </a:rPr>
              <a:t>End: </a:t>
            </a:r>
            <a:r>
              <a:rPr lang="en" dirty="0"/>
              <a:t>"...his predicament would be useless</a:t>
            </a:r>
            <a:r>
              <a:rPr lang="en" dirty="0" smtClean="0"/>
              <a:t>.”</a:t>
            </a:r>
            <a:endParaRPr lang="en" dirty="0"/>
          </a:p>
          <a:p>
            <a:pPr marL="457200" lvl="0" indent="-4191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-US" dirty="0" smtClean="0">
                <a:solidFill>
                  <a:srgbClr val="FFFF00"/>
                </a:solidFill>
              </a:rPr>
              <a:t>Topic: freedom vs. totalitarianism</a:t>
            </a:r>
            <a:endParaRPr lang="en" dirty="0">
              <a:solidFill>
                <a:srgbClr val="FFFF00"/>
              </a:solidFill>
            </a:endParaRPr>
          </a:p>
        </p:txBody>
      </p:sp>
      <p:sp>
        <p:nvSpPr>
          <p:cNvPr id="121" name="Shape 121"/>
          <p:cNvSpPr txBox="1">
            <a:spLocks noGrp="1"/>
          </p:cNvSpPr>
          <p:nvPr>
            <p:ph type="body" idx="2"/>
          </p:nvPr>
        </p:nvSpPr>
        <p:spPr>
          <a:xfrm>
            <a:off x="4692273" y="774700"/>
            <a:ext cx="3994500" cy="579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 u="sng" dirty="0"/>
              <a:t>PAGE 14-15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800" dirty="0">
                <a:solidFill>
                  <a:srgbClr val="FFD966"/>
                </a:solidFill>
              </a:rPr>
              <a:t>Begin</a:t>
            </a:r>
            <a:r>
              <a:rPr lang="en" sz="2800" dirty="0"/>
              <a:t>: "In its second minute..."</a:t>
            </a:r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800" dirty="0">
                <a:solidFill>
                  <a:srgbClr val="FFD966"/>
                </a:solidFill>
              </a:rPr>
              <a:t>End</a:t>
            </a:r>
            <a:r>
              <a:rPr lang="en" sz="2800" dirty="0"/>
              <a:t>: "...aggressive symbol of chastity."</a:t>
            </a:r>
          </a:p>
          <a:p>
            <a:pPr marL="457200" lvl="0" indent="-4191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800" dirty="0">
                <a:solidFill>
                  <a:srgbClr val="FFFF00"/>
                </a:solidFill>
              </a:rPr>
              <a:t>Topics: hate, lust, </a:t>
            </a:r>
            <a:r>
              <a:rPr lang="en" sz="2800" dirty="0" smtClean="0">
                <a:solidFill>
                  <a:srgbClr val="FFFF00"/>
                </a:solidFill>
              </a:rPr>
              <a:t>violence</a:t>
            </a:r>
            <a:r>
              <a:rPr lang="en-US" sz="2800" dirty="0" smtClean="0">
                <a:solidFill>
                  <a:srgbClr val="FFFF00"/>
                </a:solidFill>
              </a:rPr>
              <a:t> and then submission </a:t>
            </a:r>
            <a:r>
              <a:rPr lang="en-US" sz="2800" dirty="0" smtClean="0"/>
              <a:t>“a deliberate drowning of consciousness by means of rhythmic noise”(16).</a:t>
            </a:r>
          </a:p>
          <a:p>
            <a:pPr marL="457200" lvl="0" indent="-4191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endParaRPr lang="en" sz="28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4191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>
                <a:solidFill>
                  <a:srgbClr val="FF0000"/>
                </a:solidFill>
              </a:rPr>
              <a:t>Quotes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dirty="0"/>
              <a:t>"BIG BROTHER IS WATCHING YOU" (2</a:t>
            </a:r>
            <a:r>
              <a:rPr lang="en" dirty="0" smtClean="0"/>
              <a:t>)</a:t>
            </a:r>
            <a:r>
              <a:rPr lang="en-US" dirty="0" smtClean="0"/>
              <a:t>.</a:t>
            </a:r>
            <a:r>
              <a:rPr lang="en" dirty="0"/>
              <a:t/>
            </a:r>
            <a:br>
              <a:rPr lang="en" dirty="0"/>
            </a:br>
            <a:endParaRPr lang="en" dirty="0"/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dirty="0"/>
              <a:t>"You had to live...in the assumption that every sound you made was overheard, and, except in darkness, every movement </a:t>
            </a:r>
            <a:r>
              <a:rPr lang="en" dirty="0" smtClean="0"/>
              <a:t>scrutinized" </a:t>
            </a:r>
            <a:r>
              <a:rPr lang="en" dirty="0"/>
              <a:t>(3</a:t>
            </a:r>
            <a:r>
              <a:rPr lang="en" dirty="0" smtClean="0"/>
              <a:t>)</a:t>
            </a:r>
            <a:r>
              <a:rPr lang="en-US" dirty="0" smtClean="0"/>
              <a:t>.</a:t>
            </a:r>
            <a:r>
              <a:rPr lang="en" dirty="0"/>
              <a:t/>
            </a:r>
            <a:br>
              <a:rPr lang="en" dirty="0"/>
            </a:br>
            <a:endParaRPr lang="en" dirty="0"/>
          </a:p>
          <a:p>
            <a:pPr marL="457200" lvl="0" indent="-4191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dirty="0"/>
              <a:t>"How could you communicate with the future? It was of its nature </a:t>
            </a:r>
            <a:r>
              <a:rPr lang="en" dirty="0" smtClean="0"/>
              <a:t>impossible" </a:t>
            </a:r>
            <a:r>
              <a:rPr lang="en" dirty="0"/>
              <a:t>(7</a:t>
            </a:r>
            <a:r>
              <a:rPr lang="en" dirty="0" smtClean="0"/>
              <a:t>)</a:t>
            </a:r>
            <a:r>
              <a:rPr lang="en-US" dirty="0" smtClean="0"/>
              <a:t>.</a:t>
            </a:r>
            <a:endParaRPr lang="e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457200" y="584199"/>
            <a:ext cx="8229600" cy="609601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>
                <a:solidFill>
                  <a:srgbClr val="FF0000"/>
                </a:solidFill>
              </a:rPr>
              <a:t>Quotes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457200" y="1079501"/>
            <a:ext cx="8229600" cy="5778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dirty="0"/>
              <a:t>"[Goldstein] was the primal traitor, the earliest defiler of the Party's </a:t>
            </a:r>
            <a:r>
              <a:rPr lang="en" dirty="0" smtClean="0"/>
              <a:t>purity…somewhere or other he was still alive and hatching his consipiracies" </a:t>
            </a:r>
            <a:r>
              <a:rPr lang="en" dirty="0"/>
              <a:t>(12</a:t>
            </a:r>
            <a:r>
              <a:rPr lang="en" dirty="0" smtClean="0"/>
              <a:t>)</a:t>
            </a:r>
            <a:r>
              <a:rPr lang="en-US" dirty="0" smtClean="0"/>
              <a:t>.</a:t>
            </a:r>
            <a:r>
              <a:rPr lang="en" dirty="0"/>
              <a:t/>
            </a:r>
            <a:br>
              <a:rPr lang="en" dirty="0"/>
            </a:br>
            <a:endParaRPr lang="en" dirty="0"/>
          </a:p>
          <a:p>
            <a:pPr marL="457200" lvl="0" indent="-4191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dirty="0"/>
              <a:t>"The horrible thing about the </a:t>
            </a:r>
            <a:r>
              <a:rPr lang="en-US" dirty="0" smtClean="0"/>
              <a:t>Two</a:t>
            </a:r>
            <a:r>
              <a:rPr lang="en" dirty="0" smtClean="0"/>
              <a:t> </a:t>
            </a:r>
            <a:r>
              <a:rPr lang="en" dirty="0"/>
              <a:t>Minutes Hate  was not that one was obliged to act a part, but that it was impossible to avoid joining </a:t>
            </a:r>
            <a:r>
              <a:rPr lang="en" dirty="0" smtClean="0"/>
              <a:t>in”</a:t>
            </a:r>
            <a:r>
              <a:rPr lang="en-US" dirty="0" smtClean="0"/>
              <a:t>(14).</a:t>
            </a:r>
            <a:r>
              <a:rPr lang="en" dirty="0"/>
              <a:t/>
            </a:r>
            <a:br>
              <a:rPr lang="en" dirty="0"/>
            </a:br>
            <a:endParaRPr lang="en" dirty="0"/>
          </a:p>
          <a:p>
            <a:pPr marL="457200" lvl="0" indent="-4191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dirty="0"/>
              <a:t>"DOWN WITH BIG </a:t>
            </a:r>
            <a:r>
              <a:rPr lang="en" dirty="0" smtClean="0"/>
              <a:t>BROTHER" </a:t>
            </a:r>
            <a:r>
              <a:rPr lang="en" dirty="0"/>
              <a:t>(18</a:t>
            </a:r>
            <a:r>
              <a:rPr lang="en" dirty="0" smtClean="0"/>
              <a:t>)</a:t>
            </a:r>
            <a:r>
              <a:rPr lang="en-US" dirty="0" smtClean="0"/>
              <a:t>.</a:t>
            </a:r>
            <a:endParaRPr lang="e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Connections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Pizza Delivery</a:t>
            </a:r>
            <a:endParaRPr lang="en-US" dirty="0" smtClean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www.aclu.org</a:t>
            </a:r>
            <a:r>
              <a:rPr lang="en-US" dirty="0">
                <a:hlinkClick r:id="rId2"/>
              </a:rPr>
              <a:t>/sites/default/files/pizza/images/</a:t>
            </a:r>
            <a:r>
              <a:rPr lang="en-US" dirty="0" err="1">
                <a:hlinkClick r:id="rId2"/>
              </a:rPr>
              <a:t>screen.swf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14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332</Words>
  <Application>Microsoft Office PowerPoint</Application>
  <PresentationFormat>On-screen Show (4:3)</PresentationFormat>
  <Paragraphs>49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Custom Theme</vt:lpstr>
      <vt:lpstr>Black</vt:lpstr>
      <vt:lpstr>1984</vt:lpstr>
      <vt:lpstr>Chapter Preview</vt:lpstr>
      <vt:lpstr>Places</vt:lpstr>
      <vt:lpstr>Faces</vt:lpstr>
      <vt:lpstr>Information to Know</vt:lpstr>
      <vt:lpstr>Focus Passages</vt:lpstr>
      <vt:lpstr>Quotes</vt:lpstr>
      <vt:lpstr>Quotes</vt:lpstr>
      <vt:lpstr>Connections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1984</dc:title>
  <dc:creator>Goff, Andrea</dc:creator>
  <cp:lastModifiedBy>Providence Public Schools</cp:lastModifiedBy>
  <cp:revision>17</cp:revision>
  <dcterms:modified xsi:type="dcterms:W3CDTF">2015-03-23T21:06:11Z</dcterms:modified>
</cp:coreProperties>
</file>